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6" r:id="rId2"/>
    <p:sldId id="291" r:id="rId3"/>
    <p:sldId id="301" r:id="rId4"/>
    <p:sldId id="289" r:id="rId5"/>
    <p:sldId id="297" r:id="rId6"/>
    <p:sldId id="373" r:id="rId7"/>
    <p:sldId id="298" r:id="rId8"/>
    <p:sldId id="302" r:id="rId9"/>
    <p:sldId id="309" r:id="rId10"/>
    <p:sldId id="299" r:id="rId11"/>
    <p:sldId id="310" r:id="rId12"/>
    <p:sldId id="339" r:id="rId13"/>
    <p:sldId id="340" r:id="rId14"/>
    <p:sldId id="341" r:id="rId15"/>
    <p:sldId id="342" r:id="rId16"/>
    <p:sldId id="365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04" r:id="rId35"/>
    <p:sldId id="374" r:id="rId36"/>
    <p:sldId id="359" r:id="rId37"/>
    <p:sldId id="360" r:id="rId38"/>
    <p:sldId id="361" r:id="rId39"/>
    <p:sldId id="362" r:id="rId40"/>
    <p:sldId id="363" r:id="rId41"/>
    <p:sldId id="364" r:id="rId42"/>
    <p:sldId id="326" r:id="rId43"/>
    <p:sldId id="307" r:id="rId44"/>
    <p:sldId id="369" r:id="rId45"/>
    <p:sldId id="368" r:id="rId46"/>
    <p:sldId id="370" r:id="rId47"/>
    <p:sldId id="372" r:id="rId48"/>
    <p:sldId id="366" r:id="rId49"/>
    <p:sldId id="367" r:id="rId50"/>
    <p:sldId id="285" r:id="rId51"/>
    <p:sldId id="256" r:id="rId5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373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7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853" autoAdjust="0"/>
  </p:normalViewPr>
  <p:slideViewPr>
    <p:cSldViewPr snapToGrid="0" showGuides="1">
      <p:cViewPr varScale="1">
        <p:scale>
          <a:sx n="62" d="100"/>
          <a:sy n="62" d="100"/>
        </p:scale>
        <p:origin x="2412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22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Welcome again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Happy that I today can present the work I did during my master thesis.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What we have here is the initial situation:</a:t>
            </a:r>
          </a:p>
          <a:p>
            <a:pPr rtl="0"/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Two Hosts, Host 1 and Host 2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Connected to the SCION network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Both with support for MPTCP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The example we want to cover is a TCP Client on Host 1 connecting to a TCP Server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Start with the setup (Shila is getting ready to mediate between MPTCP and SCION)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start Shila on both Hosts. Note that the setup is the same on both, it is sufficient to concentrate </a:t>
            </a:r>
          </a:p>
          <a:p>
            <a:pPr rtl="0"/>
            <a:r>
              <a:rPr lang="en-US" noProof="0" dirty="0"/>
              <a:t>just on the left instance.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Routing Information is loaded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Contains the mapping from TCP destination address to SCION destination address.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will later see how this is mapping is used and why it is necessary.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Allocation of default ingress namespace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Creation of a single virtual interface with a default IP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Then the egress namespace is allocated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there, the default number  of three virtual interfaces is created. This number can be chosen by the user.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number of virtual network interfaces created corresponds later to the number of flows used for a single MPTCP connection.</a:t>
            </a:r>
          </a:p>
          <a:p>
            <a:pPr rtl="0"/>
            <a:r>
              <a:rPr lang="en-US" noProof="0" dirty="0"/>
              <a:t>So if for example just one interface is created, then we have just a simple TCP connection.</a:t>
            </a:r>
          </a:p>
          <a:p>
            <a:pPr rtl="0"/>
            <a:r>
              <a:rPr lang="en-US" noProof="0" dirty="0"/>
              <a:t>With three interfaces as we have here, we will have one Main-Flow and two Sub-Flows in the end. 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a last step of the setup Shila creates the Contact-Server-Endpoint listening per default on the SCION port 7654.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endpoint servers, as we will see soon, as an initial point of contact for Shila instances running on different hosts.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setup part, Shila is now ready to receive and mediate traffic.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We will now step through the Main-Flow establishment. As I said, this is the establishment of the first of possible</a:t>
            </a:r>
          </a:p>
          <a:p>
            <a:pPr rtl="0"/>
            <a:r>
              <a:rPr lang="en-US" noProof="0" dirty="0"/>
              <a:t>multiple flows of a single MPTCP connection between two endpoints.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Start of the TCP Server application in the ingress namespace of the Shila instance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Binds to the virtual interface on, let's say, port 27041. This step is not recognized by Shila.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TCP Client instance is started in the egress namespace of the Shila instance on Host 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 us start with an overview what I‘m going to cover in the next 30 minutes: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Start with the Introduction, where I will cover questions like: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are the main ingredients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was the goal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And why do we want to reach that goal?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During the Introduction I will furthermore introduce you to Shila – she plays an important role in my thesis.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the Introduction I will then explain the functionality of Shila based on an example.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that I will present some results of the performance evaluation I did and conclude the presentation with some references to future work.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binds a socket to one of the virtual interfaces.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soon as connected a very first datagram containing the SYN is sent out by the application and intercepted by Shila.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parses this datagram and extracts its destination address, namely 10.0.7.09. </a:t>
            </a:r>
          </a:p>
          <a:p>
            <a:pPr rtl="0"/>
            <a:r>
              <a:rPr lang="en-US" noProof="0" dirty="0"/>
              <a:t>(This is the IP address assigned to the virtual interface in ingress namespace of Host 2.)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Using the destination TCP address as a key, it extracts the destination SCION address from the Routing-Information.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For our example, this is the SCION address of Host 2.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this information at hand, it creates a so-called Contact-Client-Endpoint…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Contact-Client-Endpoint then establishes a backbone connection to the Contact-Server-Endpoint listening in the Shila instance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Note: The SCION destination address is known from the Routing-Information.</a:t>
            </a:r>
          </a:p>
          <a:p>
            <a:pPr rtl="0"/>
            <a:r>
              <a:rPr lang="en-US" noProof="0" dirty="0"/>
              <a:t>For the port, a default one (7654) is used.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Once the so-called Contact-Backbone-Connect is established, the datagram with the SYN is forwarded…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… to the ingress virtual interface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Upon reception of the SYN datagram, Shila on Host 2 creates a so-called Traffic-Server-Endpoint listening on SCION port 27041.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All the necessary information, that is on what port to listen on, was exchanged as part of the creation of the Contact-Backbone-Connection. (Show M-5)</a:t>
            </a:r>
          </a:p>
          <a:p>
            <a:pPr rtl="0"/>
            <a:r>
              <a:rPr lang="en-US" noProof="0" dirty="0"/>
              <a:t>There is no need for Shila to parse the IP datagram on the receiving side.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on Host 1 in the meantime  creates the Traffic-Client-Endpoint…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And the so-called Traffic-Backbone-Connection is established.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dirty="0"/>
              <a:t>So let’s start with the Introduction...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 the meantime Shila intercepts the SYN+ACK of the TCP server application on Host 2 and routes it via the newly created Traffic-Backbone-Connection..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..back to Shila on Host 1. There the SYN+ACK is forwarded through the respective virtual interface to the TCP client.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establishment of the Main-Flow…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..The Contact-Backbone-Connection </a:t>
            </a:r>
            <a:r>
              <a:rPr lang="en-US" dirty="0"/>
              <a:t>and the associated endpoint (Contact-Client-Endpoint) is removed, and the data can be exchanged via the Main-Flow.</a:t>
            </a:r>
          </a:p>
          <a:p>
            <a:pPr rtl="0"/>
            <a:endParaRPr lang="en-US" dirty="0"/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soon as the Main-Flow is established, MPTCP starts to initiate further flows using the other available virtual interfaces in the egress namespace..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call this flows Sub-Flow and I will now go through the steps of a Sub-Flow establishment. However, the most steps are similar to the establishment of a Main-Flow,</a:t>
            </a:r>
          </a:p>
          <a:p>
            <a:pPr rtl="0"/>
            <a:r>
              <a:rPr lang="en-US" noProof="0" dirty="0"/>
              <a:t>so I will therefore just mention the differences..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I already said, a Sub-Flow is initiated by MPTCP itself and not by the application itself.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540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SYN for the Sub-Flow is intercepted by Shila.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To get the destination SCION address she does not need to consult the Routing-Information again.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MPTCP, every Sub-Flow is associated with a Main-Flow. Using this association Shila figures out the destination SCION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the destination SCION address at hand Shila can contact its opposite instance and forward the SYN to the TCP Server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creates a new Traffic-Client-Endpoint..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and..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title of the work suggests, it has two main ingredients: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one hand Multipath TCP, an extension to TCP, the famous transport protocol which I’m sure you all know.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 contrast to TCP supports MPTCP  not one, but multiple paths (or flows) for a single connection.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illustrated here in this Figure, for a single connection between client and server, it creates a separate flow for every available network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other hand SCION: The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Im sure you all known this architecture too good, I therefore just to mention two important points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SCION implements path transparency; this is in contrast to MPTCP where the sender and the receiver have no idea about the</a:t>
            </a:r>
            <a:b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path their data takes through the network. In the illustration here this fact is illustrated with the dashed for MPTCP here, and the solid line for SCION.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The second point important for the presented work is the fact that SCION inherently provides support for multiple paths.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Creates a new Traffic-Backbone-Connection to the already existing Traffic-Server-Endpoint.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 that there is no need to create a new Traffic-Server-Endpoint on Shila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  <a:p>
            <a:pPr rtl="0"/>
            <a:r>
              <a:rPr lang="en-US" noProof="0" dirty="0"/>
              <a:t>Once the Traffic-Backbone-Connection is established, the returning SYN-ACK can be forwarded through, towards the client TCP application.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concludes the establishment of the Sub-Flow.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MPTCP connection illustrated here now consists of two flows. The mechanisms of MTPCP decided on which flow to use during the data exchange. </a:t>
            </a:r>
          </a:p>
          <a:p>
            <a:pPr rtl="0"/>
            <a:r>
              <a:rPr lang="en-US" noProof="0" dirty="0"/>
              <a:t>Although theoretically possible, Shila does not affect the selection of the flow to be used.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(Shila could for example intentionally drop packets on a certain flow..)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Of course would MPTCP initiate a third flow over the yet unused virtual interface.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maintains the flows as long as there is data flowing through. The Backbone-Connections and its corresponding Endpoints are removed if</a:t>
            </a:r>
          </a:p>
          <a:p>
            <a:pPr rtl="0"/>
            <a:r>
              <a:rPr lang="en-US" noProof="0" dirty="0"/>
              <a:t>there is no more data flowing.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So with an idea how Shila works, lets move on to the performance evaluation.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Here, I would like to present the answers to two questions that I examined in the course of this performance analysis:</a:t>
            </a:r>
          </a:p>
          <a:p>
            <a:pPr rtl="0"/>
            <a:endParaRPr lang="en-US" dirty="0"/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firstly: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05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and </a:t>
            </a:r>
            <a:r>
              <a:rPr lang="en-US" noProof="0" dirty="0"/>
              <a:t>secondly</a:t>
            </a:r>
            <a:r>
              <a:rPr lang="de-D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05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answer this questions I conducted measurements with the following setup: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an infrastructure I used the SCIONLab with three custom ASes. I choose the attachment points for these three ASes such that I can represent</a:t>
            </a:r>
            <a:br>
              <a:rPr lang="en-US" noProof="0" dirty="0"/>
            </a:br>
            <a:r>
              <a:rPr lang="en-US" noProof="0" dirty="0"/>
              <a:t>shorter inter-European and longer overseas connections.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 measure I recorded values for the goodput and the throughput. The measurement of goodput was done with iPerf3 as a TCP application, and</a:t>
            </a:r>
            <a:br>
              <a:rPr lang="en-US" noProof="0" dirty="0"/>
            </a:br>
            <a:r>
              <a:rPr lang="en-US" noProof="0" dirty="0"/>
              <a:t>the throughput I computed offline from the packet capturing.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recorded the metrics for a 30s data exchange between two distinct custom ASes. Between the experiments I varied both the ASes and the number of paths used.</a:t>
            </a:r>
          </a:p>
          <a:p>
            <a:pPr rtl="0"/>
            <a:r>
              <a:rPr lang="en-US" noProof="0" dirty="0"/>
              <a:t>Every experiment I repeated 10 times and I did them in a random order.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</a:t>
            </a:r>
            <a:r>
              <a:rPr lang="da-DK" dirty="0"/>
              <a:t>’s </a:t>
            </a:r>
            <a:r>
              <a:rPr lang="en-US" noProof="0" dirty="0"/>
              <a:t>answer</a:t>
            </a:r>
            <a:r>
              <a:rPr lang="de-DE" dirty="0"/>
              <a:t> t</a:t>
            </a:r>
            <a:r>
              <a:rPr lang="en-US" noProof="0" dirty="0"/>
              <a:t>he first question: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we can see in this plot here: Increasing the number of paths leads to an increase in the average goodput.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is what one would expect, nevertheless this results serves as some sort sanity</a:t>
            </a:r>
            <a:r>
              <a:rPr lang="de-DE" dirty="0"/>
              <a:t> check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What I want to mention here is the relatively large deviation:</a:t>
            </a:r>
          </a:p>
          <a:p>
            <a:pPr rtl="0"/>
            <a:r>
              <a:rPr lang="da-DK" dirty="0"/>
              <a:t>This </a:t>
            </a:r>
            <a:r>
              <a:rPr lang="en-US" noProof="0" dirty="0"/>
              <a:t>comes from the </a:t>
            </a:r>
            <a:r>
              <a:rPr lang="de-DE" dirty="0"/>
              <a:t>different </a:t>
            </a:r>
            <a:r>
              <a:rPr lang="en-US" noProof="0" dirty="0"/>
              <a:t>performances of the connections.  Shorter</a:t>
            </a:r>
            <a:r>
              <a:rPr lang="de-DE" dirty="0"/>
              <a:t> inter-European </a:t>
            </a:r>
            <a:r>
              <a:rPr lang="en-US" noProof="0" dirty="0"/>
              <a:t>connections achieved higher values than the longer oversea connections</a:t>
            </a:r>
            <a:r>
              <a:rPr lang="de-DE" dirty="0"/>
              <a:t>. </a:t>
            </a:r>
            <a:br>
              <a:rPr lang="de-DE" dirty="0"/>
            </a:br>
            <a:r>
              <a:rPr lang="en-US" noProof="0" dirty="0"/>
              <a:t>However, the shape looked for all the same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the second question, the comparison to </a:t>
            </a:r>
            <a:r>
              <a:rPr lang="de-DE" dirty="0"/>
              <a:t>QUIC</a:t>
            </a:r>
            <a:r>
              <a:rPr lang="en-US" noProof="0" dirty="0"/>
              <a:t> over </a:t>
            </a:r>
            <a:r>
              <a:rPr lang="de-DE" dirty="0"/>
              <a:t>SCION.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Unfortunately got Shila outperformed for both measures, Goodput as well as Overhead. 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QUIC over SCION achieves a goodput that is about 2.6 times higher than the one achieved with Shila using eight paths.</a:t>
            </a:r>
            <a:r>
              <a:rPr lang="en-US" dirty="0"/>
              <a:t>  One reason, for this is that the data that </a:t>
            </a:r>
          </a:p>
          <a:p>
            <a:pPr rtl="0"/>
            <a:r>
              <a:rPr lang="en-US" dirty="0"/>
              <a:t>is sent with MPTCP over SCION makes a detour through the kernel back to the userland application Shila on both endpoints. This increases the round-time-time what </a:t>
            </a:r>
          </a:p>
          <a:p>
            <a:pPr rtl="0"/>
            <a:r>
              <a:rPr lang="en-US" dirty="0"/>
              <a:t>Itself has a negative impact on the goodput.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verdict is also clear on the overhead: while QUIC over SCION works with an overhead of about 10%, MPTCP over SCION has an overhead of about 30%.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Of course such results do not make friends but Shila is willing to improve and develop in the future, which brings me to the last part of my presentation..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The future work.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For further work on my thesis one should consider the following points: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Conduction of revision cycles: The implementation of Shila has still in some sort prototype character. Further testing and revision cycles should</a:t>
            </a:r>
            <a:br>
              <a:rPr lang="en-US" noProof="0" dirty="0"/>
            </a:br>
            <a:r>
              <a:rPr lang="en-US" noProof="0" dirty="0"/>
              <a:t>increase not just the quality but also the performance of the implementation.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have to supply the mapping from TCP to SCION destination addresses upon  start-up of Shila. This is not really practicable, and the goal should be</a:t>
            </a:r>
          </a:p>
          <a:p>
            <a:pPr marL="0" indent="0" rtl="0">
              <a:buNone/>
            </a:pPr>
            <a:r>
              <a:rPr lang="en-US" noProof="0" dirty="0"/>
              <a:t>to find and implement an approach which is more flexible. (One possible approach for example, which I could think of would be to provide the necessary option via IP socket options.) 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As a last point I would like to mention a slightly different direction in which the journey of Shila could go. Instead of using her capabilities only for data exchange via MPTCP over SCION,</a:t>
            </a:r>
            <a:br>
              <a:rPr lang="en-US" noProof="0" dirty="0"/>
            </a:br>
            <a:r>
              <a:rPr lang="en-US" noProof="0" dirty="0"/>
              <a:t>a side-by-side approach is also conceivable. The Main</a:t>
            </a:r>
            <a:r>
              <a:rPr lang="de-CH" noProof="0" dirty="0"/>
              <a:t>-Flow </a:t>
            </a:r>
            <a:r>
              <a:rPr lang="en-US" noProof="0" dirty="0"/>
              <a:t>of an MPTCP connection goes over the conventional Internet. Whereas the Sub-Flows are escorted by Shila through the SCION network. </a:t>
            </a:r>
          </a:p>
          <a:p>
            <a:pPr marL="0" indent="0" rtl="0">
              <a:buNone/>
            </a:pPr>
            <a:r>
              <a:rPr lang="en-US" noProof="0" dirty="0"/>
              <a:t>This approach does not interfere with a users known working environment but facilitates the development of SCION.  Users could benefit from the better internet architecture without even</a:t>
            </a:r>
          </a:p>
          <a:p>
            <a:pPr marL="0" indent="0" rtl="0">
              <a:buNone/>
            </a:pPr>
            <a:r>
              <a:rPr lang="en-US" noProof="0" dirty="0"/>
              <a:t>realizing that they are using it.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With </a:t>
            </a:r>
            <a:r>
              <a:rPr lang="en-US" noProof="0"/>
              <a:t>this outlook I </a:t>
            </a:r>
            <a:r>
              <a:rPr lang="en-US" noProof="0" dirty="0"/>
              <a:t>reached the end of my presentation. Thank you.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Knowning about our main ingredients, we now can talk about the goal of this work: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The main objective and cotribution of the presented work was the implementation and  the evaluation of a shim</a:t>
            </a:r>
          </a:p>
          <a:p>
            <a:pPr rtl="0"/>
            <a:r>
              <a:rPr lang="da-DK" noProof="0" dirty="0"/>
              <a:t>layer that allows the usage of MPTCP over SCION.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I gave the implementation the name Shila, short for shim layer.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This image here shows why Shila deserves her name. She is  placed right in between MPTCP and SCION, where she fulfills her mediating role between the two technlogies.</a:t>
            </a:r>
          </a:p>
          <a:p>
            <a:pPr rtl="0"/>
            <a:endParaRPr lang="da-DK" noProof="0" dirty="0"/>
          </a:p>
          <a:p>
            <a:pPr rtl="0"/>
            <a:r>
              <a:rPr lang="en-US" noProof="0" dirty="0"/>
              <a:t>Strongly simplified works the shim layer as follows: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creates virtual network interfaces and monitors them. A TCP client application uses one of these virtual interfaces for connection.  </a:t>
            </a:r>
            <a:br>
              <a:rPr lang="en-US" noProof="0" dirty="0"/>
            </a:br>
            <a:r>
              <a:rPr lang="en-US" noProof="0" dirty="0"/>
              <a:t>Shila intercepts the MPTCP connection request and forwards it over the SCION network to the Shila instance at the receiving site.</a:t>
            </a:r>
            <a:br>
              <a:rPr lang="en-US" noProof="0" dirty="0"/>
            </a:br>
            <a:r>
              <a:rPr lang="en-US" noProof="0" dirty="0"/>
              <a:t>There the request is handed over back to MPTCP. From there its pushed forwarded to the TCP server application.</a:t>
            </a:r>
          </a:p>
          <a:p>
            <a:pPr rtl="0"/>
            <a:r>
              <a:rPr lang="en-US" noProof="0" dirty="0"/>
              <a:t>  </a:t>
            </a:r>
            <a:endParaRPr lang="da-DK" noProof="0" dirty="0"/>
          </a:p>
          <a:p>
            <a:pPr rtl="0"/>
            <a:r>
              <a:rPr lang="da-DK" noProof="0" dirty="0"/>
              <a:t>As I said, I will explain the functionalty in more detail soon, but before that I want quickly to talk about why one is even interested in MPTCP over SCION.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4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A first reason is simple but not less important.:</a:t>
            </a:r>
          </a:p>
          <a:p>
            <a:pPr marL="0" indent="0" rtl="0">
              <a:buNone/>
            </a:pPr>
            <a:r>
              <a:rPr lang="en-US" noProof="0" dirty="0"/>
              <a:t>MPTCP facilitates the promotion and development of SCION. With Shila one can use its favorite TCP application without having </a:t>
            </a:r>
          </a:p>
          <a:p>
            <a:pPr marL="0" indent="0" rtl="0">
              <a:buNone/>
            </a:pPr>
            <a:r>
              <a:rPr lang="en-US" noProof="0" dirty="0"/>
              <a:t>to change anything at its implementation. This lowers the hurdles to try out SCION..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Another reason is that applications benefit from MPTCP and the inherent support of SCION for multiple paths.</a:t>
            </a:r>
          </a:p>
          <a:p>
            <a:pPr marL="0" indent="0" rtl="0">
              <a:buNone/>
            </a:pPr>
            <a:r>
              <a:rPr lang="en-US" noProof="0" dirty="0"/>
              <a:t>A connection with MPTCP over SCION benefits from redundancy through the multiple paths, even if there is just one real interface available </a:t>
            </a:r>
          </a:p>
          <a:p>
            <a:pPr marL="0" indent="0" rtl="0">
              <a:buNone/>
            </a:pPr>
            <a:r>
              <a:rPr lang="en-US" noProof="0" dirty="0"/>
              <a:t>(at least from path redundancy, not from connection redundancy)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a last point I want to mention here: There is a lot of potential given through the mediating role of Shila in between. As an example:</a:t>
            </a:r>
          </a:p>
          <a:p>
            <a:pPr marL="0" indent="0" rtl="0">
              <a:buNone/>
            </a:pPr>
            <a:r>
              <a:rPr lang="en-US" noProof="0" dirty="0"/>
              <a:t>MPTCP has a special congestion control which makes sure that the MPTCP connection does not disadvantage other</a:t>
            </a:r>
          </a:p>
          <a:p>
            <a:pPr marL="0" indent="0" rtl="0">
              <a:buNone/>
            </a:pPr>
            <a:r>
              <a:rPr lang="en-US" noProof="0" dirty="0"/>
              <a:t>regular TCP connections in the network. This would be the case if multiple flows of a MPTCP connection share the same link. </a:t>
            </a:r>
          </a:p>
          <a:p>
            <a:pPr marL="0" indent="0" rtl="0">
              <a:buNone/>
            </a:pPr>
            <a:r>
              <a:rPr lang="en-US" noProof="0" dirty="0"/>
              <a:t>Since SCION is implementing path transparency, Shila knows about the paths of the individual flows of a MPTCP </a:t>
            </a:r>
          </a:p>
          <a:p>
            <a:pPr marL="0" indent="0" rtl="0">
              <a:buNone/>
            </a:pPr>
            <a:r>
              <a:rPr lang="en-US" noProof="0" dirty="0"/>
              <a:t>connection and can make sure that all this flows are distinct. Then there is no need to use a conservative congestion control, </a:t>
            </a:r>
          </a:p>
          <a:p>
            <a:pPr marL="0" indent="0" rtl="0">
              <a:buNone/>
            </a:pPr>
            <a:r>
              <a:rPr lang="en-US" noProof="0" dirty="0"/>
              <a:t>Shila can guarantee that the flows share no links.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This as one example of the potential having Shila in this mediating role in between.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So with this reasons in mind, its time to discuss the functionality of Shila.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Functionality of Shila can be divided into three parts: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Setup: Shila is getting ready to mediate between MPTCP and SCION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Connection establishment:</a:t>
            </a:r>
          </a:p>
          <a:p>
            <a:pPr rtl="0"/>
            <a:r>
              <a:rPr lang="en-US" noProof="0" dirty="0"/>
              <a:t>Stage where the client of a TCP application reaches out to the server of a TCP application</a:t>
            </a:r>
          </a:p>
          <a:p>
            <a:pPr rtl="0"/>
            <a:r>
              <a:rPr lang="en-US" noProof="0" dirty="0"/>
              <a:t>It consists in the first step of a Main-Flow establishment, so the establishment of the initial connection, and then</a:t>
            </a:r>
          </a:p>
          <a:p>
            <a:pPr rtl="0"/>
            <a:r>
              <a:rPr lang="en-US" noProof="0" dirty="0"/>
              <a:t>one or multiple Sub-Flow establishments.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Once the connection is established, Shila works in “operational mode”, rerouting the data exchanged.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now illustrate this three parts based on a running example..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DFDADE-188B-4619-BD1C-42316ABD0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5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perform compared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E39F4E-AC3B-4E34-8797-319983DFD271}"/>
              </a:ext>
            </a:extLst>
          </p:cNvPr>
          <p:cNvGrpSpPr/>
          <p:nvPr/>
        </p:nvGrpSpPr>
        <p:grpSpPr>
          <a:xfrm>
            <a:off x="4019550" y="2776262"/>
            <a:ext cx="2679700" cy="965074"/>
            <a:chOff x="4019550" y="2776262"/>
            <a:chExt cx="2679700" cy="9650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C1EA35C-61F3-49F3-98A5-BD80625AB6B7}"/>
                </a:ext>
              </a:extLst>
            </p:cNvPr>
            <p:cNvSpPr/>
            <p:nvPr/>
          </p:nvSpPr>
          <p:spPr>
            <a:xfrm>
              <a:off x="4019550" y="3157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AA123C9-6012-436C-930E-79DE3F4A2303}"/>
                </a:ext>
              </a:extLst>
            </p:cNvPr>
            <p:cNvSpPr/>
            <p:nvPr/>
          </p:nvSpPr>
          <p:spPr>
            <a:xfrm>
              <a:off x="6280150" y="2776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E74E121-0961-4954-B0AA-177FBB13D5E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229100" y="3398562"/>
              <a:ext cx="0" cy="34277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A16148-D0D7-4AAA-8856-D4B70190029A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3741335"/>
              <a:ext cx="22606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EA4698A-26A9-421B-B99F-13F75B445B3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489700" y="3017562"/>
              <a:ext cx="0" cy="723774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/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da-DK" sz="15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2.6</m:t>
                      </m:r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</m:oMath>
                  </m:oMathPara>
                </a14:m>
                <a:endParaRPr lang="da-DK" sz="1500" b="1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49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Sh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la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the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3643</Words>
  <Application>Microsoft Office PowerPoint</Application>
  <PresentationFormat>Breitbild</PresentationFormat>
  <Paragraphs>573</Paragraphs>
  <Slides>51</Slides>
  <Notes>51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Segoe UI Light</vt:lpstr>
      <vt:lpstr>Wingdings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2020-08-27T20:41:33Z</dcterms:modified>
</cp:coreProperties>
</file>